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7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52DF6-3ED1-4FDA-8DEC-8F762F9E4073}" type="datetimeFigureOut">
              <a:rPr lang="en-US" smtClean="0"/>
              <a:t>7/19/2018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4CA4F-09E4-4BFB-BED7-BBF11F220F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095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52DF6-3ED1-4FDA-8DEC-8F762F9E4073}" type="datetimeFigureOut">
              <a:rPr lang="en-US" smtClean="0"/>
              <a:t>7/19/2018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4CA4F-09E4-4BFB-BED7-BBF11F220F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1769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52DF6-3ED1-4FDA-8DEC-8F762F9E4073}" type="datetimeFigureOut">
              <a:rPr lang="en-US" smtClean="0"/>
              <a:t>7/19/2018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4CA4F-09E4-4BFB-BED7-BBF11F220F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167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52DF6-3ED1-4FDA-8DEC-8F762F9E4073}" type="datetimeFigureOut">
              <a:rPr lang="en-US" smtClean="0"/>
              <a:t>7/19/2018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4CA4F-09E4-4BFB-BED7-BBF11F220F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7863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52DF6-3ED1-4FDA-8DEC-8F762F9E4073}" type="datetimeFigureOut">
              <a:rPr lang="en-US" smtClean="0"/>
              <a:t>7/19/2018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4CA4F-09E4-4BFB-BED7-BBF11F220F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4855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52DF6-3ED1-4FDA-8DEC-8F762F9E4073}" type="datetimeFigureOut">
              <a:rPr lang="en-US" smtClean="0"/>
              <a:t>7/19/2018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4CA4F-09E4-4BFB-BED7-BBF11F220F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911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52DF6-3ED1-4FDA-8DEC-8F762F9E4073}" type="datetimeFigureOut">
              <a:rPr lang="en-US" smtClean="0"/>
              <a:t>7/19/2018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4CA4F-09E4-4BFB-BED7-BBF11F220F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09316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52DF6-3ED1-4FDA-8DEC-8F762F9E4073}" type="datetimeFigureOut">
              <a:rPr lang="en-US" smtClean="0"/>
              <a:t>7/19/2018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4CA4F-09E4-4BFB-BED7-BBF11F220F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6252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52DF6-3ED1-4FDA-8DEC-8F762F9E4073}" type="datetimeFigureOut">
              <a:rPr lang="en-US" smtClean="0"/>
              <a:t>7/19/2018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4CA4F-09E4-4BFB-BED7-BBF11F220F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4056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52DF6-3ED1-4FDA-8DEC-8F762F9E4073}" type="datetimeFigureOut">
              <a:rPr lang="en-US" smtClean="0"/>
              <a:t>7/19/2018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4CA4F-09E4-4BFB-BED7-BBF11F220F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7841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52DF6-3ED1-4FDA-8DEC-8F762F9E4073}" type="datetimeFigureOut">
              <a:rPr lang="en-US" smtClean="0"/>
              <a:t>7/19/2018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4CA4F-09E4-4BFB-BED7-BBF11F220F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0987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352DF6-3ED1-4FDA-8DEC-8F762F9E4073}" type="datetimeFigureOut">
              <a:rPr lang="en-US" smtClean="0"/>
              <a:t>7/19/2018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34CA4F-09E4-4BFB-BED7-BBF11F220F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043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nago.com/vnuhcm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/>
          <a:srcRect l="6562" t="4018" r="6695" b="5447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181497" y="3575277"/>
            <a:ext cx="1854926" cy="644026"/>
          </a:xfrm>
          <a:prstGeom prst="rect">
            <a:avLst/>
          </a:prstGeom>
          <a:noFill/>
          <a:ln w="38100"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peech Bubble: Rectangle with Corners Rounded 1">
            <a:extLst>
              <a:ext uri="{FF2B5EF4-FFF2-40B4-BE49-F238E27FC236}">
                <a16:creationId xmlns:a16="http://schemas.microsoft.com/office/drawing/2014/main" id="{8DC88659-66FE-4383-A19E-B201B15FDBE5}"/>
              </a:ext>
            </a:extLst>
          </p:cNvPr>
          <p:cNvSpPr/>
          <p:nvPr/>
        </p:nvSpPr>
        <p:spPr>
          <a:xfrm>
            <a:off x="5486400" y="176271"/>
            <a:ext cx="3833870" cy="903382"/>
          </a:xfrm>
          <a:prstGeom prst="wedgeRoundRectCallout">
            <a:avLst>
              <a:gd name="adj1" fmla="val -61039"/>
              <a:gd name="adj2" fmla="val -50500"/>
              <a:gd name="adj3" fmla="val 16667"/>
            </a:avLst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Truy</a:t>
            </a:r>
            <a:r>
              <a:rPr lang="en-US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cập</a:t>
            </a:r>
            <a:r>
              <a:rPr lang="en-US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link  </a:t>
            </a:r>
            <a:r>
              <a:rPr lang="en-US" sz="16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http://www.enago.com/vnuhcm/</a:t>
            </a:r>
            <a:r>
              <a:rPr lang="en-US" sz="16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en-US" sz="16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website TVTT</a:t>
            </a:r>
          </a:p>
        </p:txBody>
      </p:sp>
    </p:spTree>
    <p:extLst>
      <p:ext uri="{BB962C8B-B14F-4D97-AF65-F5344CB8AC3E}">
        <p14:creationId xmlns:p14="http://schemas.microsoft.com/office/powerpoint/2010/main" val="8880459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74814" y="0"/>
            <a:ext cx="12045141" cy="6766560"/>
            <a:chOff x="0" y="26126"/>
            <a:chExt cx="12017829" cy="6809652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 rotWithShape="1">
            <a:blip r:embed="rId2"/>
            <a:srcRect l="6360" t="3483" r="6494" b="7411"/>
            <a:stretch/>
          </p:blipFill>
          <p:spPr>
            <a:xfrm>
              <a:off x="0" y="26126"/>
              <a:ext cx="12017829" cy="6809652"/>
            </a:xfrm>
            <a:prstGeom prst="rect">
              <a:avLst/>
            </a:prstGeom>
          </p:spPr>
        </p:pic>
        <p:sp>
          <p:nvSpPr>
            <p:cNvPr id="6" name="TextBox 5"/>
            <p:cNvSpPr txBox="1"/>
            <p:nvPr/>
          </p:nvSpPr>
          <p:spPr>
            <a:xfrm>
              <a:off x="9248502" y="3801292"/>
              <a:ext cx="2442753" cy="954107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sz="14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Chọn</a:t>
              </a:r>
              <a:r>
                <a:rPr lang="en-US" sz="1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1 </a:t>
              </a:r>
              <a:r>
                <a:rPr lang="en-US" sz="14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trong</a:t>
              </a:r>
              <a:r>
                <a:rPr lang="en-US" sz="1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3 </a:t>
              </a:r>
              <a:r>
                <a:rPr lang="en-US" sz="14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dịch</a:t>
              </a:r>
              <a:r>
                <a:rPr lang="en-US" sz="1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14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vụ</a:t>
              </a:r>
              <a:r>
                <a:rPr lang="en-US" sz="1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: </a:t>
              </a:r>
            </a:p>
            <a:p>
              <a:pPr marL="342900" indent="-342900">
                <a:buAutoNum type="arabicPeriod"/>
              </a:pPr>
              <a:r>
                <a:rPr lang="en-US" sz="1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Language Check </a:t>
              </a:r>
            </a:p>
            <a:p>
              <a:pPr marL="342900" indent="-342900">
                <a:buAutoNum type="arabicPeriod"/>
              </a:pPr>
              <a:r>
                <a:rPr lang="en-US" sz="1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Copy Editing </a:t>
              </a:r>
            </a:p>
            <a:p>
              <a:pPr marL="342900" indent="-342900">
                <a:buAutoNum type="arabicPeriod"/>
              </a:pPr>
              <a:r>
                <a:rPr lang="en-US" sz="1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Substantive Editing </a:t>
              </a:r>
            </a:p>
          </p:txBody>
        </p:sp>
        <p:cxnSp>
          <p:nvCxnSpPr>
            <p:cNvPr id="8" name="Straight Arrow Connector 7"/>
            <p:cNvCxnSpPr/>
            <p:nvPr/>
          </p:nvCxnSpPr>
          <p:spPr>
            <a:xfrm flipH="1" flipV="1">
              <a:off x="8673737" y="4095632"/>
              <a:ext cx="574766" cy="290435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58190" y="4018110"/>
              <a:ext cx="1123406" cy="52322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sz="1400" dirty="0" err="1"/>
                <a:t>Chọn</a:t>
              </a:r>
              <a:r>
                <a:rPr lang="en-US" sz="1400" dirty="0"/>
                <a:t> </a:t>
              </a:r>
              <a:r>
                <a:rPr lang="en-US" sz="1400" b="1" dirty="0"/>
                <a:t>Standard</a:t>
              </a:r>
              <a:endParaRPr lang="en-US" sz="1400" dirty="0"/>
            </a:p>
          </p:txBody>
        </p:sp>
        <p:cxnSp>
          <p:nvCxnSpPr>
            <p:cNvPr id="12" name="Straight Arrow Connector 11"/>
            <p:cNvCxnSpPr/>
            <p:nvPr/>
          </p:nvCxnSpPr>
          <p:spPr>
            <a:xfrm flipH="1" flipV="1">
              <a:off x="1227910" y="4278345"/>
              <a:ext cx="640079" cy="228341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9248503" y="5323540"/>
              <a:ext cx="2442754" cy="738664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sz="14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Chọn</a:t>
              </a:r>
              <a:r>
                <a:rPr lang="en-US" sz="1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14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‘Don’t Know’. </a:t>
              </a:r>
              <a:r>
                <a:rPr lang="en-US" sz="14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Enago</a:t>
              </a:r>
              <a:r>
                <a:rPr lang="en-US" sz="1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14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sẽ</a:t>
              </a:r>
              <a:r>
                <a:rPr lang="en-US" sz="1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</a:t>
              </a:r>
              <a:r>
                <a:rPr lang="en-US" sz="14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tính</a:t>
              </a:r>
              <a:r>
                <a:rPr lang="en-US" sz="1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14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số</a:t>
              </a:r>
              <a:r>
                <a:rPr lang="en-US" sz="1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14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từ</a:t>
              </a:r>
              <a:r>
                <a:rPr lang="en-US" sz="1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14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trong</a:t>
              </a:r>
              <a:r>
                <a:rPr lang="en-US" sz="1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14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bài</a:t>
              </a:r>
              <a:r>
                <a:rPr lang="en-US" sz="1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14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viết</a:t>
              </a:r>
              <a:r>
                <a:rPr lang="en-US" sz="1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14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của</a:t>
              </a:r>
              <a:r>
                <a:rPr lang="en-US" sz="1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14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bạn</a:t>
              </a:r>
              <a:r>
                <a:rPr lang="en-US" sz="1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.</a:t>
              </a:r>
            </a:p>
          </p:txBody>
        </p:sp>
        <p:cxnSp>
          <p:nvCxnSpPr>
            <p:cNvPr id="14" name="Straight Arrow Connector 13"/>
            <p:cNvCxnSpPr/>
            <p:nvPr/>
          </p:nvCxnSpPr>
          <p:spPr>
            <a:xfrm flipH="1" flipV="1">
              <a:off x="8673737" y="5265183"/>
              <a:ext cx="574766" cy="342687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5" name="TextBox 14"/>
            <p:cNvSpPr txBox="1"/>
            <p:nvPr/>
          </p:nvSpPr>
          <p:spPr>
            <a:xfrm>
              <a:off x="1358538" y="6097114"/>
              <a:ext cx="4336868" cy="52322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sz="14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Chọn</a:t>
              </a:r>
              <a:r>
                <a:rPr lang="en-US" sz="1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‘NO STRICT DEADLINE’, </a:t>
              </a:r>
              <a:r>
                <a:rPr lang="en-US" sz="14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Enago</a:t>
              </a:r>
              <a:r>
                <a:rPr lang="en-US" sz="1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14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sẽ</a:t>
              </a:r>
              <a:r>
                <a:rPr lang="en-US" sz="1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14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tính</a:t>
              </a:r>
              <a:r>
                <a:rPr lang="en-US" sz="1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14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thời</a:t>
              </a:r>
              <a:r>
                <a:rPr lang="en-US" sz="1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14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gian</a:t>
              </a:r>
              <a:r>
                <a:rPr lang="en-US" sz="1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14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từ</a:t>
              </a:r>
              <a:r>
                <a:rPr lang="en-US" sz="1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14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lúc</a:t>
              </a:r>
              <a:r>
                <a:rPr lang="en-US" sz="1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14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bạn</a:t>
              </a:r>
              <a:r>
                <a:rPr lang="en-US" sz="1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14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gửi</a:t>
              </a:r>
              <a:r>
                <a:rPr lang="en-US" sz="1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14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bản</a:t>
              </a:r>
              <a:r>
                <a:rPr lang="en-US" sz="1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14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thảo</a:t>
              </a:r>
              <a:endParaRPr lang="en-US" sz="1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6" name="Straight Arrow Connector 15"/>
            <p:cNvCxnSpPr/>
            <p:nvPr/>
          </p:nvCxnSpPr>
          <p:spPr>
            <a:xfrm flipH="1" flipV="1">
              <a:off x="5695406" y="6483082"/>
              <a:ext cx="352697" cy="61409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753591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l="6561" t="4196" r="4286" b="11161"/>
          <a:stretch/>
        </p:blipFill>
        <p:spPr>
          <a:xfrm>
            <a:off x="0" y="-4478"/>
            <a:ext cx="12192000" cy="686247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9457509" y="1554480"/>
            <a:ext cx="2024744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chủ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lĩnh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vực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thảo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" name="Straight Arrow Connector 5"/>
          <p:cNvCxnSpPr>
            <a:stCxn id="5" idx="1"/>
          </p:cNvCxnSpPr>
          <p:nvPr/>
        </p:nvCxnSpPr>
        <p:spPr>
          <a:xfrm flipH="1" flipV="1">
            <a:off x="8921931" y="1789612"/>
            <a:ext cx="535578" cy="2647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235234" y="1884447"/>
            <a:ext cx="2225040" cy="73866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‘Other’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nếu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vấn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đặc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biệt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5519055" y="2181497"/>
            <a:ext cx="372294" cy="18000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9457509" y="2867037"/>
            <a:ext cx="2225040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dạng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thảo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‘</a:t>
            </a:r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MS Word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’. </a:t>
            </a:r>
          </a:p>
        </p:txBody>
      </p:sp>
      <p:cxnSp>
        <p:nvCxnSpPr>
          <p:cNvPr id="13" name="Straight Arrow Connector 12"/>
          <p:cNvCxnSpPr>
            <a:stCxn id="12" idx="1"/>
          </p:cNvCxnSpPr>
          <p:nvPr/>
        </p:nvCxnSpPr>
        <p:spPr>
          <a:xfrm flipH="1" flipV="1">
            <a:off x="8921931" y="3124569"/>
            <a:ext cx="535578" cy="407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235234" y="2974759"/>
            <a:ext cx="2225040" cy="30777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trống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cxnSp>
        <p:nvCxnSpPr>
          <p:cNvPr id="17" name="Straight Arrow Connector 16"/>
          <p:cNvCxnSpPr/>
          <p:nvPr/>
        </p:nvCxnSpPr>
        <p:spPr>
          <a:xfrm flipV="1">
            <a:off x="5460274" y="3513784"/>
            <a:ext cx="431075" cy="12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9457509" y="3788062"/>
            <a:ext cx="2225040" cy="73866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Lựa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ngôn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chỉnh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sửa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American hay British English.</a:t>
            </a:r>
          </a:p>
        </p:txBody>
      </p:sp>
      <p:cxnSp>
        <p:nvCxnSpPr>
          <p:cNvPr id="20" name="Straight Arrow Connector 19"/>
          <p:cNvCxnSpPr/>
          <p:nvPr/>
        </p:nvCxnSpPr>
        <p:spPr>
          <a:xfrm flipH="1" flipV="1">
            <a:off x="8921931" y="4013944"/>
            <a:ext cx="535576" cy="22055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3235234" y="3906354"/>
            <a:ext cx="2225040" cy="30777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Mục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đích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thảo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5496196" y="4425715"/>
            <a:ext cx="395153" cy="10101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9457509" y="4677438"/>
            <a:ext cx="2225040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tạp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chí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dự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gửi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thảo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6" name="Straight Arrow Connector 25"/>
          <p:cNvCxnSpPr/>
          <p:nvPr/>
        </p:nvCxnSpPr>
        <p:spPr>
          <a:xfrm flipH="1" flipV="1">
            <a:off x="8921931" y="4931148"/>
            <a:ext cx="535576" cy="11562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3294015" y="5037588"/>
            <a:ext cx="2225040" cy="30777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‘Original Article’.</a:t>
            </a:r>
          </a:p>
        </p:txBody>
      </p:sp>
      <p:cxnSp>
        <p:nvCxnSpPr>
          <p:cNvPr id="28" name="Straight Arrow Connector 27"/>
          <p:cNvCxnSpPr/>
          <p:nvPr/>
        </p:nvCxnSpPr>
        <p:spPr>
          <a:xfrm flipV="1">
            <a:off x="5519055" y="5416102"/>
            <a:ext cx="372294" cy="2665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9457507" y="5710264"/>
            <a:ext cx="2225040" cy="73866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ghi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chú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them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lưu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thiết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thảo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2" name="Straight Arrow Connector 31"/>
          <p:cNvCxnSpPr/>
          <p:nvPr/>
        </p:nvCxnSpPr>
        <p:spPr>
          <a:xfrm flipH="1" flipV="1">
            <a:off x="8921931" y="5929273"/>
            <a:ext cx="535576" cy="11562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872165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0" y="-1"/>
            <a:ext cx="12192000" cy="6724997"/>
            <a:chOff x="0" y="-1"/>
            <a:chExt cx="12192000" cy="7578811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 rotWithShape="1">
            <a:blip r:embed="rId2"/>
            <a:srcRect l="6761" t="4375" r="11515" b="5268"/>
            <a:stretch/>
          </p:blipFill>
          <p:spPr>
            <a:xfrm>
              <a:off x="0" y="-1"/>
              <a:ext cx="12192000" cy="7578811"/>
            </a:xfrm>
            <a:prstGeom prst="rect">
              <a:avLst/>
            </a:prstGeom>
          </p:spPr>
        </p:pic>
        <p:sp>
          <p:nvSpPr>
            <p:cNvPr id="5" name="Rectangle 4"/>
            <p:cNvSpPr/>
            <p:nvPr/>
          </p:nvSpPr>
          <p:spPr>
            <a:xfrm>
              <a:off x="9636034" y="2406961"/>
              <a:ext cx="2251166" cy="653143"/>
            </a:xfrm>
            <a:prstGeom prst="rect">
              <a:avLst/>
            </a:prstGeom>
            <a:noFill/>
            <a:ln w="9525" cap="flat" cmpd="sng" algn="ctr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Họ</a:t>
              </a:r>
              <a:r>
                <a:rPr 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Tên</a:t>
              </a:r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6" name="Straight Arrow Connector 5"/>
            <p:cNvCxnSpPr/>
            <p:nvPr/>
          </p:nvCxnSpPr>
          <p:spPr>
            <a:xfrm flipH="1" flipV="1">
              <a:off x="8847909" y="2586446"/>
              <a:ext cx="788125" cy="147087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>
              <a:stCxn id="5" idx="1"/>
            </p:cNvCxnSpPr>
            <p:nvPr/>
          </p:nvCxnSpPr>
          <p:spPr>
            <a:xfrm flipH="1">
              <a:off x="9102634" y="2733533"/>
              <a:ext cx="533400" cy="273275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2" name="Rectangle 11"/>
            <p:cNvSpPr/>
            <p:nvPr/>
          </p:nvSpPr>
          <p:spPr>
            <a:xfrm>
              <a:off x="9350828" y="3261430"/>
              <a:ext cx="2693126" cy="358246"/>
            </a:xfrm>
            <a:prstGeom prst="rect">
              <a:avLst/>
            </a:prstGeom>
            <a:noFill/>
            <a:ln w="9525" cap="flat" cmpd="sng" algn="ctr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VNUHCM</a:t>
              </a:r>
            </a:p>
          </p:txBody>
        </p:sp>
        <p:cxnSp>
          <p:nvCxnSpPr>
            <p:cNvPr id="13" name="Straight Arrow Connector 12"/>
            <p:cNvCxnSpPr>
              <a:stCxn id="12" idx="1"/>
            </p:cNvCxnSpPr>
            <p:nvPr/>
          </p:nvCxnSpPr>
          <p:spPr>
            <a:xfrm flipH="1">
              <a:off x="9135290" y="3440553"/>
              <a:ext cx="215538" cy="53796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>
              <a:off x="4285163" y="3826107"/>
              <a:ext cx="1515833" cy="307777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sz="14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Có</a:t>
              </a:r>
              <a:r>
                <a:rPr lang="en-US" sz="1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14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thể</a:t>
              </a:r>
              <a:r>
                <a:rPr lang="en-US" sz="1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14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để</a:t>
              </a:r>
              <a:r>
                <a:rPr lang="en-US" sz="1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14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trống</a:t>
              </a:r>
              <a:endParaRPr lang="en-US" sz="1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7" name="Straight Arrow Connector 16"/>
            <p:cNvCxnSpPr/>
            <p:nvPr/>
          </p:nvCxnSpPr>
          <p:spPr>
            <a:xfrm flipV="1">
              <a:off x="5832835" y="3826107"/>
              <a:ext cx="517073" cy="15331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/>
            <p:nvPr/>
          </p:nvCxnSpPr>
          <p:spPr>
            <a:xfrm>
              <a:off x="5814057" y="3977754"/>
              <a:ext cx="535851" cy="305533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22" name="Rectangle 21"/>
            <p:cNvSpPr/>
            <p:nvPr/>
          </p:nvSpPr>
          <p:spPr>
            <a:xfrm>
              <a:off x="9396544" y="4377036"/>
              <a:ext cx="2727965" cy="446399"/>
            </a:xfrm>
            <a:prstGeom prst="rect">
              <a:avLst/>
            </a:prstGeom>
            <a:noFill/>
            <a:ln w="9525" cap="flat" cmpd="sng" algn="ctr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Email</a:t>
              </a:r>
            </a:p>
          </p:txBody>
        </p:sp>
        <p:cxnSp>
          <p:nvCxnSpPr>
            <p:cNvPr id="23" name="Straight Arrow Connector 22"/>
            <p:cNvCxnSpPr>
              <a:stCxn id="22" idx="1"/>
            </p:cNvCxnSpPr>
            <p:nvPr/>
          </p:nvCxnSpPr>
          <p:spPr>
            <a:xfrm flipH="1">
              <a:off x="9051471" y="4600236"/>
              <a:ext cx="345073" cy="122975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5" name="Straight Arrow Connector 24"/>
            <p:cNvCxnSpPr/>
            <p:nvPr/>
          </p:nvCxnSpPr>
          <p:spPr>
            <a:xfrm flipH="1">
              <a:off x="9102634" y="4830334"/>
              <a:ext cx="287382" cy="230905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28" name="Rectangle 27"/>
            <p:cNvSpPr/>
            <p:nvPr/>
          </p:nvSpPr>
          <p:spPr>
            <a:xfrm>
              <a:off x="9396545" y="5108550"/>
              <a:ext cx="2647409" cy="333870"/>
            </a:xfrm>
            <a:prstGeom prst="rect">
              <a:avLst/>
            </a:prstGeom>
            <a:noFill/>
            <a:ln w="9525" cap="flat" cmpd="sng" algn="ctr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Điện</a:t>
              </a:r>
              <a:r>
                <a:rPr 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thoại</a:t>
              </a:r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29" name="Straight Arrow Connector 28"/>
            <p:cNvCxnSpPr>
              <a:stCxn id="28" idx="1"/>
            </p:cNvCxnSpPr>
            <p:nvPr/>
          </p:nvCxnSpPr>
          <p:spPr>
            <a:xfrm flipH="1">
              <a:off x="9109165" y="5275485"/>
              <a:ext cx="287380" cy="136889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32" name="Rectangle 31"/>
            <p:cNvSpPr/>
            <p:nvPr/>
          </p:nvSpPr>
          <p:spPr>
            <a:xfrm>
              <a:off x="9350828" y="5773907"/>
              <a:ext cx="2841172" cy="539427"/>
            </a:xfrm>
            <a:prstGeom prst="rect">
              <a:avLst/>
            </a:prstGeom>
            <a:noFill/>
            <a:ln w="9525" cap="flat" cmpd="sng" algn="ctr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Chọn</a:t>
              </a:r>
              <a:r>
                <a:rPr 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‘Email Newsletter’</a:t>
              </a:r>
            </a:p>
          </p:txBody>
        </p:sp>
        <p:cxnSp>
          <p:nvCxnSpPr>
            <p:cNvPr id="34" name="Straight Arrow Connector 33"/>
            <p:cNvCxnSpPr/>
            <p:nvPr/>
          </p:nvCxnSpPr>
          <p:spPr>
            <a:xfrm flipH="1" flipV="1">
              <a:off x="9087396" y="5905796"/>
              <a:ext cx="191588" cy="133458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37" name="Rectangle 36"/>
            <p:cNvSpPr/>
            <p:nvPr/>
          </p:nvSpPr>
          <p:spPr>
            <a:xfrm>
              <a:off x="3380020" y="6107961"/>
              <a:ext cx="2538548" cy="332990"/>
            </a:xfrm>
            <a:prstGeom prst="rect">
              <a:avLst/>
            </a:prstGeom>
            <a:noFill/>
            <a:ln w="9525" cap="flat" cmpd="sng" algn="ctr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Có</a:t>
              </a:r>
              <a:r>
                <a:rPr 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thể</a:t>
              </a:r>
              <a:r>
                <a:rPr 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để</a:t>
              </a:r>
              <a:r>
                <a:rPr 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trống</a:t>
              </a:r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38" name="Straight Arrow Connector 37"/>
            <p:cNvCxnSpPr/>
            <p:nvPr/>
          </p:nvCxnSpPr>
          <p:spPr>
            <a:xfrm>
              <a:off x="5918568" y="6274456"/>
              <a:ext cx="380182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42" name="Rectangle 41"/>
            <p:cNvSpPr/>
            <p:nvPr/>
          </p:nvSpPr>
          <p:spPr>
            <a:xfrm>
              <a:off x="2775316" y="6944902"/>
              <a:ext cx="1802674" cy="332990"/>
            </a:xfrm>
            <a:prstGeom prst="rect">
              <a:avLst/>
            </a:prstGeom>
            <a:noFill/>
            <a:ln w="9525" cap="flat" cmpd="sng" algn="ctr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Nhấn</a:t>
              </a:r>
              <a:r>
                <a:rPr 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vào</a:t>
              </a:r>
              <a:r>
                <a:rPr 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ô </a:t>
              </a:r>
              <a:r>
                <a:rPr lang="en-US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này</a:t>
              </a:r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43" name="Straight Arrow Connector 42"/>
            <p:cNvCxnSpPr/>
            <p:nvPr/>
          </p:nvCxnSpPr>
          <p:spPr>
            <a:xfrm flipV="1">
              <a:off x="4148552" y="6741460"/>
              <a:ext cx="500742" cy="197159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47" name="Rectangle 46"/>
            <p:cNvSpPr/>
            <p:nvPr/>
          </p:nvSpPr>
          <p:spPr>
            <a:xfrm>
              <a:off x="7928065" y="6741460"/>
              <a:ext cx="3000103" cy="672229"/>
            </a:xfrm>
            <a:prstGeom prst="rect">
              <a:avLst/>
            </a:prstGeom>
            <a:noFill/>
            <a:ln w="9525" cap="flat" cmpd="sng" algn="ctr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Chọn</a:t>
              </a:r>
              <a:r>
                <a:rPr 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‘Send now’</a:t>
              </a:r>
            </a:p>
          </p:txBody>
        </p:sp>
        <p:cxnSp>
          <p:nvCxnSpPr>
            <p:cNvPr id="48" name="Straight Arrow Connector 47"/>
            <p:cNvCxnSpPr/>
            <p:nvPr/>
          </p:nvCxnSpPr>
          <p:spPr>
            <a:xfrm flipH="1">
              <a:off x="7640685" y="7209448"/>
              <a:ext cx="287380" cy="136889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49" name="TextBox 48"/>
            <p:cNvSpPr txBox="1"/>
            <p:nvPr/>
          </p:nvSpPr>
          <p:spPr>
            <a:xfrm>
              <a:off x="8975271" y="271921"/>
              <a:ext cx="2820489" cy="307777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sz="14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Chọn</a:t>
              </a:r>
              <a:r>
                <a:rPr lang="en-US" sz="1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“Choose File” </a:t>
              </a:r>
              <a:r>
                <a:rPr lang="en-US" sz="14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để</a:t>
              </a:r>
              <a:r>
                <a:rPr lang="en-US" sz="1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14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gửi</a:t>
              </a:r>
              <a:r>
                <a:rPr lang="en-US" sz="1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14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bản</a:t>
              </a:r>
              <a:r>
                <a:rPr lang="en-US" sz="1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14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thảo</a:t>
              </a:r>
              <a:endParaRPr lang="en-US" sz="1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50" name="Straight Arrow Connector 49"/>
            <p:cNvCxnSpPr/>
            <p:nvPr/>
          </p:nvCxnSpPr>
          <p:spPr>
            <a:xfrm flipH="1">
              <a:off x="7250158" y="783108"/>
              <a:ext cx="1695724" cy="464653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53" name="Rectangle 52"/>
            <p:cNvSpPr/>
            <p:nvPr/>
          </p:nvSpPr>
          <p:spPr>
            <a:xfrm>
              <a:off x="10071463" y="1419291"/>
              <a:ext cx="1883228" cy="822549"/>
            </a:xfrm>
            <a:prstGeom prst="rect">
              <a:avLst/>
            </a:prstGeom>
            <a:noFill/>
            <a:ln w="9525" cap="flat" cmpd="sng" algn="ctr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Ghi</a:t>
              </a:r>
              <a:r>
                <a:rPr 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chú</a:t>
              </a:r>
              <a:r>
                <a:rPr 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số</a:t>
              </a:r>
              <a:r>
                <a:rPr 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l</a:t>
              </a:r>
              <a:r>
                <a:rPr lang="vi-VN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ư</a:t>
              </a:r>
              <a:r>
                <a:rPr lang="en-US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ợng</a:t>
              </a:r>
              <a:r>
                <a:rPr 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file </a:t>
              </a:r>
              <a:r>
                <a:rPr lang="en-US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gửi</a:t>
              </a:r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54" name="Straight Arrow Connector 53"/>
            <p:cNvCxnSpPr/>
            <p:nvPr/>
          </p:nvCxnSpPr>
          <p:spPr>
            <a:xfrm flipH="1">
              <a:off x="9805852" y="1466814"/>
              <a:ext cx="265611" cy="108915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076943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362</TotalTime>
  <Words>184</Words>
  <Application>Microsoft Office PowerPoint</Application>
  <PresentationFormat>Widescreen</PresentationFormat>
  <Paragraphs>29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Nicole</dc:creator>
  <cp:lastModifiedBy>DoanHien</cp:lastModifiedBy>
  <cp:revision>16</cp:revision>
  <dcterms:created xsi:type="dcterms:W3CDTF">2018-04-13T08:23:27Z</dcterms:created>
  <dcterms:modified xsi:type="dcterms:W3CDTF">2018-07-19T03:10:59Z</dcterms:modified>
</cp:coreProperties>
</file>